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sldIdLst>
    <p:sldId id="256" r:id="rId3"/>
    <p:sldId id="257" r:id="rId4"/>
    <p:sldId id="259" r:id="rId5"/>
    <p:sldId id="260" r:id="rId6"/>
    <p:sldId id="258" r:id="rId7"/>
    <p:sldId id="266" r:id="rId8"/>
    <p:sldId id="261" r:id="rId9"/>
    <p:sldId id="263" r:id="rId10"/>
    <p:sldId id="264" r:id="rId11"/>
    <p:sldId id="262" r:id="rId12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FDB1B-8602-48E1-A652-22D8BF73EC49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7DDAC-18E7-4319-BFE9-CBE65E431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7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7DDAC-18E7-4319-BFE9-CBE65E431E3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9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0CFAA-E43A-438D-921D-6761912D6D4E}" type="datetimeFigureOut">
              <a:rPr lang="en-US" smtClean="0"/>
              <a:pPr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lker.com/clipart-28055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ZAwvCKoSi8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Unit%209\Day%20110%20and%20111\Ich_Bin_Ein_Berliner.asf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Foreign and Domestic Issues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Eisenhower and Kennedy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1266" name="Picture 2" descr="http://lefteyeonthemedia.files.wordpress.com/2008/10/general-dwight-d-eisenh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953000"/>
            <a:ext cx="1828800" cy="1905000"/>
          </a:xfrm>
          <a:prstGeom prst="rect">
            <a:avLst/>
          </a:prstGeom>
          <a:noFill/>
        </p:spPr>
      </p:pic>
      <p:pic>
        <p:nvPicPr>
          <p:cNvPr id="11268" name="Picture 4" descr="http://www.americaslibrary.gov/assets/jb/modern/jb_modern_kennedy_1_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953000"/>
            <a:ext cx="1679987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Start of the Vietnam War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Military advisors and equipment to South Vietnam to help the democratic South Vietnam fight the communist North Vietnam</a:t>
            </a:r>
          </a:p>
          <a:p>
            <a:pPr lvl="1"/>
            <a:r>
              <a:rPr lang="en-US" sz="2400" u="sng" dirty="0" smtClean="0">
                <a:latin typeface="Comic Sans MS" pitchFamily="66" charset="0"/>
              </a:rPr>
              <a:t>Domino Theory</a:t>
            </a:r>
            <a:r>
              <a:rPr lang="en-US" sz="2400" dirty="0" smtClean="0">
                <a:latin typeface="Comic Sans MS" pitchFamily="66" charset="0"/>
              </a:rPr>
              <a:t>: </a:t>
            </a:r>
          </a:p>
          <a:p>
            <a:pPr lvl="1"/>
            <a:r>
              <a:rPr lang="en-US" sz="2400" dirty="0" smtClean="0">
                <a:latin typeface="Comic Sans MS" pitchFamily="66" charset="0"/>
              </a:rPr>
              <a:t>The theory that if one country fell to communism, then neighboring countries would also fall to communism.  </a:t>
            </a:r>
          </a:p>
          <a:p>
            <a:pPr lvl="1"/>
            <a:r>
              <a:rPr lang="en-US" sz="2400" dirty="0" smtClean="0">
                <a:latin typeface="Comic Sans MS" pitchFamily="66" charset="0"/>
              </a:rPr>
              <a:t>First used by President Eisenhower</a:t>
            </a:r>
          </a:p>
          <a:p>
            <a:pPr>
              <a:buNone/>
            </a:pPr>
            <a:r>
              <a:rPr lang="en-US" sz="2800" dirty="0">
                <a:latin typeface="Comic Sans MS" pitchFamily="66" charset="0"/>
              </a:rPr>
              <a:t>	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Eisenhower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Brinkmanship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United States would go to the “brink” of war to combat Communism</a:t>
            </a:r>
          </a:p>
          <a:p>
            <a:r>
              <a:rPr lang="en-US" dirty="0" smtClean="0">
                <a:latin typeface="Comic Sans MS" pitchFamily="66" charset="0"/>
              </a:rPr>
              <a:t>Nuclear Arms build up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Arms Race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Development of hydrogen bomb (H-bomb)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M.A.D. mutually assured destruction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Enough nuclear arms for total destruction</a:t>
            </a:r>
          </a:p>
          <a:p>
            <a:r>
              <a:rPr lang="en-US" dirty="0" smtClean="0">
                <a:latin typeface="Comic Sans MS" pitchFamily="66" charset="0"/>
              </a:rPr>
              <a:t>Sputnik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Russians launched the first satellite in space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Eisenhower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Domino Theory	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Foreign policy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Refers to communism; U.S. government believed that if one land in a region came under communism then the surrounding countries would follow</a:t>
            </a:r>
          </a:p>
          <a:p>
            <a:r>
              <a:rPr lang="en-US" dirty="0" smtClean="0">
                <a:latin typeface="Comic Sans MS" pitchFamily="66" charset="0"/>
              </a:rPr>
              <a:t>Peaceful coexistence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Theory developed by the Soviet Union used to coexist with capitalistic nations (example with U.S. and NATO)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Competition without war; a policy of peace between nations of differing political systems</a:t>
            </a: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Eisenhower domestic issues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Greater investment in education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Interstate Highway system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For ease of military movement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Eisenhower came up with the idea from the German’s autobahn during WWII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14338" name="Picture 2" descr="Eisenhower Interstate System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14340" name="Picture 4" descr="Eisenhower Interstate System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14342" name="Picture 6" descr="http://upload.wikimedia.org/wikipedia/commons/thumb/9/91/Eisenhower_Interstate_System.svg/600px-Eisenhower_Interstate_System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5165725"/>
            <a:ext cx="1692275" cy="1692275"/>
          </a:xfrm>
          <a:prstGeom prst="rect">
            <a:avLst/>
          </a:prstGeom>
          <a:noFill/>
        </p:spPr>
      </p:pic>
      <p:pic>
        <p:nvPicPr>
          <p:cNvPr id="14344" name="Picture 8" descr="http://cache3.asset-cache.net/xc/50707410.jpg?v=1&amp;c=IWSAsset&amp;k=2&amp;d=E41C9FE5C4AA0A14C8DDAC27C3913969F0BC82F7A18E9217B9CE05A7160D7A7EB01E70F2B32699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5181600"/>
            <a:ext cx="2945312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990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Kennedy’s (1961-1963) Foreign Policy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8763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Bay of Pigs</a:t>
            </a:r>
          </a:p>
          <a:p>
            <a:pPr lvl="1"/>
            <a:r>
              <a:rPr lang="en-US" sz="2000" dirty="0" smtClean="0">
                <a:latin typeface="Comic Sans MS" pitchFamily="66" charset="0"/>
              </a:rPr>
              <a:t>-April 1961</a:t>
            </a:r>
          </a:p>
          <a:p>
            <a:pPr lvl="1"/>
            <a:r>
              <a:rPr lang="en-US" sz="2000" dirty="0" smtClean="0">
                <a:latin typeface="Comic Sans MS" pitchFamily="66" charset="0"/>
              </a:rPr>
              <a:t>- An army of Cuban exiles trained by the U.S. invaded Cuba to over throw the communist leader, Fidel Castro. </a:t>
            </a:r>
          </a:p>
          <a:p>
            <a:pPr lvl="1"/>
            <a:r>
              <a:rPr lang="en-US" sz="2000" dirty="0">
                <a:latin typeface="Comic Sans MS" pitchFamily="66" charset="0"/>
              </a:rPr>
              <a:t>	</a:t>
            </a:r>
            <a:r>
              <a:rPr lang="en-US" sz="2000" dirty="0" smtClean="0">
                <a:latin typeface="Comic Sans MS" pitchFamily="66" charset="0"/>
              </a:rPr>
              <a:t>- Cubans crushed the exiles, humiliating the U.S.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Cuban Missile Crisis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October 1962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Kennedy is faced with his greatest confrontation with the Soviets</a:t>
            </a:r>
          </a:p>
          <a:p>
            <a:pPr lvl="2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Castro asked for Soviet military aid </a:t>
            </a:r>
          </a:p>
          <a:p>
            <a:pPr lvl="2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The United States learned that the Soviets placed nuclear missiles in Cuba (these missiles could reach U.S. cities in minutes)</a:t>
            </a:r>
          </a:p>
          <a:p>
            <a:pPr lvl="2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After 13 terrifying days, the Soviets agreed to remove the missiles from Cuba</a:t>
            </a:r>
          </a:p>
          <a:p>
            <a:pPr lvl="2">
              <a:buFontTx/>
              <a:buChar char="-"/>
            </a:pP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Cuban Missile Crisis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1295400"/>
            <a:ext cx="8991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Cuban Missile Crisis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Oct 1962: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1.Spy plane (U2) photographs Nuclear Missile Sites in Cuba 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2. President Kennedy announces it on television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3. Kennedy orders naval blockade around Cuba (quarantine)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4. Kennedy orders any ship trying to break the blockade sunk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Kennedy threatens nuclear missiles on the Soviet Union if 		the missiles in Cuba are not removed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omic Sans MS" pitchFamily="66" charset="0"/>
                <a:cs typeface="Arial" pitchFamily="34" charset="0"/>
              </a:rPr>
              <a:t>6.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Soviet Union backs down , missiles are removed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181600"/>
            <a:ext cx="7603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Comic Sans MS" pitchFamily="66" charset="0"/>
              </a:rPr>
              <a:t>Who will blink first…on the 8</a:t>
            </a:r>
            <a:r>
              <a:rPr lang="en-US" sz="2000" i="1" baseline="30000" dirty="0" smtClean="0">
                <a:latin typeface="Comic Sans MS" pitchFamily="66" charset="0"/>
              </a:rPr>
              <a:t>th</a:t>
            </a:r>
            <a:r>
              <a:rPr lang="en-US" sz="2000" i="1" dirty="0" smtClean="0">
                <a:latin typeface="Comic Sans MS" pitchFamily="66" charset="0"/>
              </a:rPr>
              <a:t> day Kennedy orders a blockade</a:t>
            </a:r>
            <a:endParaRPr lang="en-US" sz="2000" i="1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57150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https://www.youtube.com/watch?v=iZAwvCKoSi8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Kennedy Space Program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Space race</a:t>
            </a:r>
          </a:p>
          <a:p>
            <a:r>
              <a:rPr lang="en-US" dirty="0" smtClean="0">
                <a:latin typeface="Comic Sans MS" pitchFamily="66" charset="0"/>
              </a:rPr>
              <a:t>“New Frontier”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Kennedy recognized that the Soviet Union was more advanced than the United States at the Space race</a:t>
            </a:r>
          </a:p>
          <a:p>
            <a:pPr lvl="3"/>
            <a:r>
              <a:rPr lang="en-US" dirty="0" smtClean="0">
                <a:latin typeface="Comic Sans MS" pitchFamily="66" charset="0"/>
              </a:rPr>
              <a:t>The United States was forging ahead with space technology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Kennedy announced the goal of landing a man on the moon in 1961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Goal was realized in 1969 with the Apollo moon landing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Berlin Wall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1389221"/>
            <a:ext cx="8382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Soviet Union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built a wall dividing East and West Berlin in Aug 1961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Families were separated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Pres. Kennedy went to West Berlin to show support.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Ich</a:t>
            </a:r>
            <a:r>
              <a:rPr lang="en-US" dirty="0" smtClean="0">
                <a:latin typeface="Comic Sans MS" pitchFamily="66" charset="0"/>
              </a:rPr>
              <a:t> Bin </a:t>
            </a:r>
            <a:r>
              <a:rPr lang="en-US" dirty="0" err="1" smtClean="0">
                <a:latin typeface="Comic Sans MS" pitchFamily="66" charset="0"/>
              </a:rPr>
              <a:t>Ein</a:t>
            </a:r>
            <a:r>
              <a:rPr lang="en-US" dirty="0" smtClean="0">
                <a:latin typeface="Comic Sans MS" pitchFamily="66" charset="0"/>
              </a:rPr>
              <a:t> Berliner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" name="Ich_Bin_Ein_Berliner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3400" y="1143000"/>
            <a:ext cx="828548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3AC89ED4-CA62-4A28-9E4C-7D314214C56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339</Words>
  <Application>Microsoft Office PowerPoint</Application>
  <PresentationFormat>On-screen Show (4:3)</PresentationFormat>
  <Paragraphs>69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Times New Roman</vt:lpstr>
      <vt:lpstr>Office Theme</vt:lpstr>
      <vt:lpstr>Foreign and Domestic Issues</vt:lpstr>
      <vt:lpstr>Eisenhower</vt:lpstr>
      <vt:lpstr>Eisenhower</vt:lpstr>
      <vt:lpstr>Eisenhower domestic issues</vt:lpstr>
      <vt:lpstr>Kennedy’s (1961-1963) Foreign Policy</vt:lpstr>
      <vt:lpstr>Cuban Missile Crisis</vt:lpstr>
      <vt:lpstr>Kennedy Space Program</vt:lpstr>
      <vt:lpstr>Berlin Wall</vt:lpstr>
      <vt:lpstr>Ich Bin Ein Berliner </vt:lpstr>
      <vt:lpstr>Start of the Vietnam War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Vickie J. Dean</cp:lastModifiedBy>
  <cp:revision>38</cp:revision>
  <dcterms:created xsi:type="dcterms:W3CDTF">2010-03-09T22:08:11Z</dcterms:created>
  <dcterms:modified xsi:type="dcterms:W3CDTF">2016-05-20T13:14:53Z</dcterms:modified>
</cp:coreProperties>
</file>